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20"/>
  </p:notesMasterIdLst>
  <p:handoutMasterIdLst>
    <p:handoutMasterId r:id="rId21"/>
  </p:handoutMasterIdLst>
  <p:sldIdLst>
    <p:sldId id="269" r:id="rId5"/>
    <p:sldId id="270" r:id="rId6"/>
    <p:sldId id="271" r:id="rId7"/>
    <p:sldId id="285" r:id="rId8"/>
    <p:sldId id="272" r:id="rId9"/>
    <p:sldId id="280" r:id="rId10"/>
    <p:sldId id="274" r:id="rId11"/>
    <p:sldId id="273" r:id="rId12"/>
    <p:sldId id="275" r:id="rId13"/>
    <p:sldId id="277" r:id="rId14"/>
    <p:sldId id="279" r:id="rId15"/>
    <p:sldId id="282" r:id="rId16"/>
    <p:sldId id="284" r:id="rId17"/>
    <p:sldId id="283" r:id="rId18"/>
    <p:sldId id="287" r:id="rId19"/>
  </p:sldIdLst>
  <p:sldSz cx="12192000" cy="6858000"/>
  <p:notesSz cx="6858000" cy="9144000"/>
  <p:defaultTextStyle>
    <a:defPPr rtl="0">
      <a:defRPr lang="id-id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6395" autoAdjust="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at Penampung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d-ID" dirty="0"/>
          </a:p>
        </p:txBody>
      </p:sp>
      <p:sp>
        <p:nvSpPr>
          <p:cNvPr id="3" name="Tampungan Tanggal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0E09EF-1292-46F8-9DE7-09DEF41E66D5}" type="datetime1">
              <a:rPr lang="id-ID" smtClean="0"/>
              <a:t>25/06/2023</a:t>
            </a:fld>
            <a:endParaRPr lang="id-ID" dirty="0"/>
          </a:p>
        </p:txBody>
      </p:sp>
      <p:sp>
        <p:nvSpPr>
          <p:cNvPr id="4" name="Tampungan Ka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d-ID" dirty="0"/>
          </a:p>
        </p:txBody>
      </p:sp>
      <p:sp>
        <p:nvSpPr>
          <p:cNvPr id="5" name="Tempat Penampung Nomor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at Penampung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d-ID" noProof="0" dirty="0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BB43B4F-5D8C-4B27-8EC1-985B6D7CB8E8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d-ID" noProof="0" dirty="0"/>
          </a:p>
        </p:txBody>
      </p:sp>
      <p:sp>
        <p:nvSpPr>
          <p:cNvPr id="5" name="Tempat Penampung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d-ID" noProof="0" dirty="0"/>
              <a:t>Klik untuk mengedit gaya teks Master</a:t>
            </a:r>
          </a:p>
          <a:p>
            <a:pPr lvl="1" rtl="0"/>
            <a:r>
              <a:rPr lang="id-ID" noProof="0" dirty="0"/>
              <a:t>Tingkat kedua</a:t>
            </a:r>
          </a:p>
          <a:p>
            <a:pPr lvl="2" rtl="0"/>
            <a:r>
              <a:rPr lang="id-ID" noProof="0" dirty="0"/>
              <a:t>Tingkat ketiga</a:t>
            </a:r>
          </a:p>
          <a:p>
            <a:pPr lvl="3" rtl="0"/>
            <a:r>
              <a:rPr lang="id-ID" noProof="0" dirty="0"/>
              <a:t>Tingkat keempat</a:t>
            </a:r>
          </a:p>
          <a:p>
            <a:pPr lvl="4" rtl="0"/>
            <a:r>
              <a:rPr lang="id-ID" noProof="0" dirty="0"/>
              <a:t>Tingkat kelima</a:t>
            </a:r>
          </a:p>
        </p:txBody>
      </p:sp>
      <p:sp>
        <p:nvSpPr>
          <p:cNvPr id="6" name="Tempat Penampung 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d-ID" noProof="0" dirty="0"/>
          </a:p>
        </p:txBody>
      </p:sp>
      <p:sp>
        <p:nvSpPr>
          <p:cNvPr id="7" name="Tempat Penampung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E81925-CA98-455D-A45B-7A71D36D9055}" type="slidenum">
              <a:rPr lang="id-ID" noProof="0" smtClean="0"/>
              <a:t>‹#›</a:t>
            </a:fld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empat Penampung Catatan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d-ID" dirty="0"/>
          </a:p>
        </p:txBody>
      </p:sp>
      <p:sp>
        <p:nvSpPr>
          <p:cNvPr id="4" name="Tempat Penampung Nomor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id-ID" smtClean="0"/>
              <a:t>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rsegi panjang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Persegi panjang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Persegi panjang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Persegi panjang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Konektor Lurus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Konektor Lurus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Konektor Lurus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Judul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d-ID" noProof="0"/>
              <a:t>Klik untuk mengedit gaya judul Master</a:t>
            </a:r>
            <a:endParaRPr lang="id-ID" noProof="0" dirty="0"/>
          </a:p>
        </p:txBody>
      </p:sp>
      <p:sp>
        <p:nvSpPr>
          <p:cNvPr id="3" name="Subjudul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d-ID" noProof="0"/>
              <a:t>Klik untuk mengedit gaya subjudul Master</a:t>
            </a:r>
            <a:endParaRPr lang="id-ID" noProof="0" dirty="0"/>
          </a:p>
        </p:txBody>
      </p:sp>
      <p:sp>
        <p:nvSpPr>
          <p:cNvPr id="20" name="Tampungan Tanggal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fld id="{A20E4CCE-C3F4-4C87-B631-88122E33A401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21" name="Tempat Penampung Foot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d-ID" noProof="0" dirty="0"/>
          </a:p>
        </p:txBody>
      </p:sp>
      <p:sp>
        <p:nvSpPr>
          <p:cNvPr id="22" name="Tempat Penampung Nomor Slide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id-ID" noProof="0" smtClean="0"/>
              <a:pPr/>
              <a:t>‹#›</a:t>
            </a:fld>
            <a:endParaRPr lang="id-ID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noProof="0"/>
              <a:t>Klik untuk mengedit gaya judul Master</a:t>
            </a:r>
            <a:endParaRPr lang="id-ID" noProof="0" dirty="0"/>
          </a:p>
        </p:txBody>
      </p:sp>
      <p:sp>
        <p:nvSpPr>
          <p:cNvPr id="3" name="Tempat Penampung Teks Vertik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d-ID" noProof="0"/>
              <a:t>Klik untuk edit gaya teks Master</a:t>
            </a:r>
          </a:p>
          <a:p>
            <a:pPr lvl="1" rtl="0"/>
            <a:r>
              <a:rPr lang="id-ID" noProof="0"/>
              <a:t>Tingkat kedua</a:t>
            </a:r>
          </a:p>
          <a:p>
            <a:pPr lvl="2" rtl="0"/>
            <a:r>
              <a:rPr lang="id-ID" noProof="0"/>
              <a:t>Tingkat ketiga</a:t>
            </a:r>
          </a:p>
          <a:p>
            <a:pPr lvl="3" rtl="0"/>
            <a:r>
              <a:rPr lang="id-ID" noProof="0"/>
              <a:t>Tingkat keempat</a:t>
            </a:r>
          </a:p>
          <a:p>
            <a:pPr lvl="4" rtl="0"/>
            <a:r>
              <a:rPr lang="id-ID" noProof="0"/>
              <a:t>Tingkat kelima</a:t>
            </a:r>
            <a:endParaRPr lang="id-ID" noProof="0" dirty="0"/>
          </a:p>
        </p:txBody>
      </p:sp>
      <p:sp>
        <p:nvSpPr>
          <p:cNvPr id="4" name="Tampungan Tanggal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7E172-56C6-4798-94E6-C097FABED467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5" name="Tampungan Kaki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d-ID" noProof="0" dirty="0"/>
          </a:p>
        </p:txBody>
      </p:sp>
      <p:sp>
        <p:nvSpPr>
          <p:cNvPr id="6" name="Tempat Penampung Nomor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d-ID" noProof="0" smtClean="0"/>
              <a:t>‹#›</a:t>
            </a:fld>
            <a:endParaRPr lang="id-ID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ks dan Judul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id-ID" noProof="0"/>
              <a:t>Klik untuk mengedit gaya judul Master</a:t>
            </a:r>
            <a:endParaRPr lang="id-ID" noProof="0" dirty="0"/>
          </a:p>
        </p:txBody>
      </p:sp>
      <p:sp>
        <p:nvSpPr>
          <p:cNvPr id="3" name="Tempat Penampung Teks Vertik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id-ID" noProof="0"/>
              <a:t>Klik untuk edit gaya teks Master</a:t>
            </a:r>
          </a:p>
          <a:p>
            <a:pPr lvl="1" rtl="0"/>
            <a:r>
              <a:rPr lang="id-ID" noProof="0"/>
              <a:t>Tingkat kedua</a:t>
            </a:r>
          </a:p>
          <a:p>
            <a:pPr lvl="2" rtl="0"/>
            <a:r>
              <a:rPr lang="id-ID" noProof="0"/>
              <a:t>Tingkat ketiga</a:t>
            </a:r>
          </a:p>
          <a:p>
            <a:pPr lvl="3" rtl="0"/>
            <a:r>
              <a:rPr lang="id-ID" noProof="0"/>
              <a:t>Tingkat keempat</a:t>
            </a:r>
          </a:p>
          <a:p>
            <a:pPr lvl="4" rtl="0"/>
            <a:r>
              <a:rPr lang="id-ID" noProof="0"/>
              <a:t>Tingkat kelima</a:t>
            </a:r>
            <a:endParaRPr lang="id-ID" noProof="0" dirty="0"/>
          </a:p>
        </p:txBody>
      </p:sp>
      <p:sp>
        <p:nvSpPr>
          <p:cNvPr id="4" name="Tampungan Tanggal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24177-AA98-4F27-A41A-86504EBEC653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5" name="Tampungan Kaki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d-ID" noProof="0" dirty="0"/>
          </a:p>
        </p:txBody>
      </p:sp>
      <p:sp>
        <p:nvSpPr>
          <p:cNvPr id="6" name="Tempat Penampung Nomor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d-ID" noProof="0" smtClean="0"/>
              <a:t>‹#›</a:t>
            </a:fld>
            <a:endParaRPr lang="id-ID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noProof="0"/>
              <a:t>Klik untuk mengedit gaya judul Master</a:t>
            </a:r>
            <a:endParaRPr lang="id-ID" noProof="0" dirty="0"/>
          </a:p>
        </p:txBody>
      </p:sp>
      <p:sp>
        <p:nvSpPr>
          <p:cNvPr id="3" name="Tempat Penampung Konten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d-ID" noProof="0"/>
              <a:t>Klik untuk edit gaya teks Master</a:t>
            </a:r>
          </a:p>
          <a:p>
            <a:pPr lvl="1" rtl="0"/>
            <a:r>
              <a:rPr lang="id-ID" noProof="0"/>
              <a:t>Tingkat kedua</a:t>
            </a:r>
          </a:p>
          <a:p>
            <a:pPr lvl="2" rtl="0"/>
            <a:r>
              <a:rPr lang="id-ID" noProof="0"/>
              <a:t>Tingkat ketiga</a:t>
            </a:r>
          </a:p>
          <a:p>
            <a:pPr lvl="3" rtl="0"/>
            <a:r>
              <a:rPr lang="id-ID" noProof="0"/>
              <a:t>Tingkat keempat</a:t>
            </a:r>
          </a:p>
          <a:p>
            <a:pPr lvl="4" rtl="0"/>
            <a:r>
              <a:rPr lang="id-ID" noProof="0"/>
              <a:t>Tingkat kelima</a:t>
            </a:r>
            <a:endParaRPr lang="id-ID" noProof="0" dirty="0"/>
          </a:p>
        </p:txBody>
      </p:sp>
      <p:sp>
        <p:nvSpPr>
          <p:cNvPr id="7" name="Tampungan Tanggal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9A0BA-8D56-441F-A5FB-DDD1AACABCED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8" name="Tampungan Kaki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d-ID" noProof="0" dirty="0"/>
          </a:p>
        </p:txBody>
      </p:sp>
      <p:sp>
        <p:nvSpPr>
          <p:cNvPr id="9" name="Tempat Penampung Nomor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d-ID" noProof="0" smtClean="0"/>
              <a:pPr/>
              <a:t>‹#›</a:t>
            </a:fld>
            <a:endParaRPr lang="id-ID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eader Bagia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rsegi panjang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Persegi panjang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Persegi panjang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Persegi panjang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Konektor Lurus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Konektor Lurus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Konektor Lurus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d-ID" noProof="0"/>
              <a:t>Klik untuk mengedit gaya judul Master</a:t>
            </a:r>
            <a:endParaRPr lang="id-ID" noProof="0" dirty="0"/>
          </a:p>
        </p:txBody>
      </p:sp>
      <p:sp>
        <p:nvSpPr>
          <p:cNvPr id="3" name="Tempat Penampung Teks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d-ID" noProof="0"/>
              <a:t>Klik untuk edit gaya teks Master</a:t>
            </a:r>
          </a:p>
        </p:txBody>
      </p:sp>
      <p:sp>
        <p:nvSpPr>
          <p:cNvPr id="4" name="Tampungan Tanggal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DBF8FEF7-ECA8-466C-8361-9FBB11F27A1D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5" name="Tampungan Kaki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id-ID" noProof="0" dirty="0"/>
          </a:p>
        </p:txBody>
      </p:sp>
      <p:sp>
        <p:nvSpPr>
          <p:cNvPr id="6" name="Tempat Penampung Nomor Slide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/>
          <a:p>
            <a:pPr rtl="0"/>
            <a:fld id="{4FAB73BC-B049-4115-A692-8D63A059BFB8}" type="slidenum">
              <a:rPr lang="id-ID" noProof="0" smtClean="0"/>
              <a:t>‹#›</a:t>
            </a:fld>
            <a:endParaRPr lang="id-ID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Judul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noProof="0"/>
              <a:t>Klik untuk mengedit gaya judul Master</a:t>
            </a:r>
            <a:endParaRPr lang="id-ID" noProof="0" dirty="0"/>
          </a:p>
        </p:txBody>
      </p:sp>
      <p:sp>
        <p:nvSpPr>
          <p:cNvPr id="3" name="Tempat Penampung Konten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d-ID" noProof="0"/>
              <a:t>Klik untuk edit gaya teks Master</a:t>
            </a:r>
          </a:p>
          <a:p>
            <a:pPr lvl="1" rtl="0"/>
            <a:r>
              <a:rPr lang="id-ID" noProof="0"/>
              <a:t>Tingkat kedua</a:t>
            </a:r>
          </a:p>
          <a:p>
            <a:pPr lvl="2" rtl="0"/>
            <a:r>
              <a:rPr lang="id-ID" noProof="0"/>
              <a:t>Tingkat ketiga</a:t>
            </a:r>
          </a:p>
          <a:p>
            <a:pPr lvl="3" rtl="0"/>
            <a:r>
              <a:rPr lang="id-ID" noProof="0"/>
              <a:t>Tingkat keempat</a:t>
            </a:r>
          </a:p>
          <a:p>
            <a:pPr lvl="4" rtl="0"/>
            <a:r>
              <a:rPr lang="id-ID" noProof="0"/>
              <a:t>Tingkat kelima</a:t>
            </a:r>
            <a:endParaRPr lang="id-ID" noProof="0" dirty="0"/>
          </a:p>
        </p:txBody>
      </p:sp>
      <p:sp>
        <p:nvSpPr>
          <p:cNvPr id="4" name="Tempat Penampung Konten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d-ID" noProof="0"/>
              <a:t>Klik untuk edit gaya teks Master</a:t>
            </a:r>
          </a:p>
          <a:p>
            <a:pPr lvl="1" rtl="0"/>
            <a:r>
              <a:rPr lang="id-ID" noProof="0"/>
              <a:t>Tingkat kedua</a:t>
            </a:r>
          </a:p>
          <a:p>
            <a:pPr lvl="2" rtl="0"/>
            <a:r>
              <a:rPr lang="id-ID" noProof="0"/>
              <a:t>Tingkat ketiga</a:t>
            </a:r>
          </a:p>
          <a:p>
            <a:pPr lvl="3" rtl="0"/>
            <a:r>
              <a:rPr lang="id-ID" noProof="0"/>
              <a:t>Tingkat keempat</a:t>
            </a:r>
          </a:p>
          <a:p>
            <a:pPr lvl="4" rtl="0"/>
            <a:r>
              <a:rPr lang="id-ID" noProof="0"/>
              <a:t>Tingkat kelima</a:t>
            </a:r>
            <a:endParaRPr lang="id-ID" noProof="0" dirty="0"/>
          </a:p>
        </p:txBody>
      </p:sp>
      <p:sp>
        <p:nvSpPr>
          <p:cNvPr id="5" name="Tampungan Tanggal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738E4D-4350-440F-9F24-6E8C69664038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d-ID" noProof="0" dirty="0"/>
          </a:p>
        </p:txBody>
      </p:sp>
      <p:sp>
        <p:nvSpPr>
          <p:cNvPr id="7" name="Tempat Penampung Nomor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d-ID" noProof="0" smtClean="0"/>
              <a:t>‹#›</a:t>
            </a:fld>
            <a:endParaRPr lang="id-ID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noProof="0"/>
              <a:t>Klik untuk mengedit gaya judul Master</a:t>
            </a:r>
            <a:endParaRPr lang="id-ID" noProof="0" dirty="0"/>
          </a:p>
        </p:txBody>
      </p:sp>
      <p:sp>
        <p:nvSpPr>
          <p:cNvPr id="3" name="Tempat Penampung Teks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d-ID" noProof="0"/>
              <a:t>Klik untuk edit gaya teks Master</a:t>
            </a:r>
          </a:p>
        </p:txBody>
      </p:sp>
      <p:sp>
        <p:nvSpPr>
          <p:cNvPr id="4" name="Tempat Penampung Konten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d-ID" noProof="0"/>
              <a:t>Klik untuk edit gaya teks Master</a:t>
            </a:r>
          </a:p>
          <a:p>
            <a:pPr lvl="1" rtl="0"/>
            <a:r>
              <a:rPr lang="id-ID" noProof="0"/>
              <a:t>Tingkat kedua</a:t>
            </a:r>
          </a:p>
          <a:p>
            <a:pPr lvl="2" rtl="0"/>
            <a:r>
              <a:rPr lang="id-ID" noProof="0"/>
              <a:t>Tingkat ketiga</a:t>
            </a:r>
          </a:p>
          <a:p>
            <a:pPr lvl="3" rtl="0"/>
            <a:r>
              <a:rPr lang="id-ID" noProof="0"/>
              <a:t>Tingkat keempat</a:t>
            </a:r>
          </a:p>
          <a:p>
            <a:pPr lvl="4" rtl="0"/>
            <a:r>
              <a:rPr lang="id-ID" noProof="0"/>
              <a:t>Tingkat kelima</a:t>
            </a:r>
            <a:endParaRPr lang="id-ID" noProof="0" dirty="0"/>
          </a:p>
        </p:txBody>
      </p:sp>
      <p:sp>
        <p:nvSpPr>
          <p:cNvPr id="5" name="Tempat Penampung Teks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d-ID" noProof="0"/>
              <a:t>Klik untuk edit gaya teks Master</a:t>
            </a:r>
          </a:p>
        </p:txBody>
      </p:sp>
      <p:sp>
        <p:nvSpPr>
          <p:cNvPr id="6" name="Tempat Penampung Konten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d-ID" noProof="0"/>
              <a:t>Klik untuk edit gaya teks Master</a:t>
            </a:r>
          </a:p>
          <a:p>
            <a:pPr lvl="1" rtl="0"/>
            <a:r>
              <a:rPr lang="id-ID" noProof="0"/>
              <a:t>Tingkat kedua</a:t>
            </a:r>
          </a:p>
          <a:p>
            <a:pPr lvl="2" rtl="0"/>
            <a:r>
              <a:rPr lang="id-ID" noProof="0"/>
              <a:t>Tingkat ketiga</a:t>
            </a:r>
          </a:p>
          <a:p>
            <a:pPr lvl="3" rtl="0"/>
            <a:r>
              <a:rPr lang="id-ID" noProof="0"/>
              <a:t>Tingkat keempat</a:t>
            </a:r>
          </a:p>
          <a:p>
            <a:pPr lvl="4" rtl="0"/>
            <a:r>
              <a:rPr lang="id-ID" noProof="0"/>
              <a:t>Tingkat kelima</a:t>
            </a:r>
            <a:endParaRPr lang="id-ID" noProof="0" dirty="0"/>
          </a:p>
        </p:txBody>
      </p:sp>
      <p:sp>
        <p:nvSpPr>
          <p:cNvPr id="7" name="Tampungan Tanggal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EF0F4E-4578-4731-89B8-63C64D626FF5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8" name="Tampungan Kaki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d-ID" noProof="0" dirty="0"/>
          </a:p>
        </p:txBody>
      </p:sp>
      <p:sp>
        <p:nvSpPr>
          <p:cNvPr id="9" name="Tempat Penampung Nomor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d-ID" noProof="0" smtClean="0"/>
              <a:t>‹#›</a:t>
            </a:fld>
            <a:endParaRPr lang="id-ID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noProof="0"/>
              <a:t>Klik untuk mengedit gaya judul Master</a:t>
            </a:r>
            <a:endParaRPr lang="id-ID" noProof="0" dirty="0"/>
          </a:p>
        </p:txBody>
      </p:sp>
      <p:sp>
        <p:nvSpPr>
          <p:cNvPr id="3" name="Tampungan Tanggal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6CD009-F4F2-4392-9B13-17E4AFFA35F6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4" name="Tampungan Kaki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d-ID" noProof="0" dirty="0"/>
          </a:p>
        </p:txBody>
      </p:sp>
      <p:sp>
        <p:nvSpPr>
          <p:cNvPr id="5" name="Tempat Penampung Nomor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d-ID" noProof="0" smtClean="0"/>
              <a:t>‹#›</a:t>
            </a:fld>
            <a:endParaRPr lang="id-ID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5BAFEA-3A50-4701-AB84-A042D304B8B0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3" name="Tampungan Kaki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d-ID" noProof="0" dirty="0"/>
          </a:p>
        </p:txBody>
      </p:sp>
      <p:sp>
        <p:nvSpPr>
          <p:cNvPr id="4" name="Tempat Penampung Nomor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d-ID" noProof="0" smtClean="0"/>
              <a:t>‹#›</a:t>
            </a:fld>
            <a:endParaRPr lang="id-ID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rsegi panjang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Persegi panjang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d-ID" noProof="0"/>
              <a:t>Klik untuk mengedit gaya judul Master</a:t>
            </a:r>
            <a:endParaRPr lang="id-ID" noProof="0" dirty="0"/>
          </a:p>
        </p:txBody>
      </p:sp>
      <p:sp>
        <p:nvSpPr>
          <p:cNvPr id="3" name="Tempat Penampung Konten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d-ID" noProof="0"/>
              <a:t>Klik untuk edit gaya teks Master</a:t>
            </a:r>
          </a:p>
          <a:p>
            <a:pPr lvl="1" rtl="0"/>
            <a:r>
              <a:rPr lang="id-ID" noProof="0"/>
              <a:t>Tingkat kedua</a:t>
            </a:r>
          </a:p>
          <a:p>
            <a:pPr lvl="2" rtl="0"/>
            <a:r>
              <a:rPr lang="id-ID" noProof="0"/>
              <a:t>Tingkat ketiga</a:t>
            </a:r>
          </a:p>
          <a:p>
            <a:pPr lvl="3" rtl="0"/>
            <a:r>
              <a:rPr lang="id-ID" noProof="0"/>
              <a:t>Tingkat keempat</a:t>
            </a:r>
          </a:p>
          <a:p>
            <a:pPr lvl="4" rtl="0"/>
            <a:r>
              <a:rPr lang="id-ID" noProof="0"/>
              <a:t>Tingkat kelima</a:t>
            </a:r>
            <a:endParaRPr lang="id-ID" noProof="0" dirty="0"/>
          </a:p>
        </p:txBody>
      </p:sp>
      <p:sp>
        <p:nvSpPr>
          <p:cNvPr id="4" name="Tempat Penampung Teks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d-ID" noProof="0"/>
              <a:t>Klik untuk edit gaya teks Master</a:t>
            </a:r>
          </a:p>
        </p:txBody>
      </p:sp>
      <p:sp>
        <p:nvSpPr>
          <p:cNvPr id="8" name="Tampungan Tanggal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392C77-FC7B-4ADD-86E7-8A95F6AF96E6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9" name="Tampungan Kaki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endParaRPr lang="id-ID" noProof="0" dirty="0"/>
          </a:p>
        </p:txBody>
      </p:sp>
      <p:sp>
        <p:nvSpPr>
          <p:cNvPr id="11" name="Tampungan Nomor Slide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id-ID" noProof="0" smtClean="0"/>
              <a:pPr/>
              <a:t>‹#›</a:t>
            </a:fld>
            <a:endParaRPr lang="id-ID" noProof="0" dirty="0"/>
          </a:p>
        </p:txBody>
      </p:sp>
      <p:sp>
        <p:nvSpPr>
          <p:cNvPr id="12" name="Persegi panjang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rsegi panjang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r>
              <a:rPr lang="id-ID" noProof="0"/>
              <a:t>Klik untuk mengedit gaya judul Master</a:t>
            </a:r>
            <a:endParaRPr lang="id-ID" noProof="0" dirty="0"/>
          </a:p>
        </p:txBody>
      </p:sp>
      <p:sp>
        <p:nvSpPr>
          <p:cNvPr id="3" name="Tempat Penampung Gamba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d-ID" noProof="0"/>
              <a:t>Klik ikon untuk menambahkan gambar</a:t>
            </a:r>
            <a:endParaRPr lang="id-ID" noProof="0" dirty="0"/>
          </a:p>
        </p:txBody>
      </p:sp>
      <p:sp>
        <p:nvSpPr>
          <p:cNvPr id="4" name="Tempat Penampung Teks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d-ID" noProof="0"/>
              <a:t>Klik untuk edit gaya teks Master</a:t>
            </a:r>
          </a:p>
        </p:txBody>
      </p:sp>
      <p:sp>
        <p:nvSpPr>
          <p:cNvPr id="5" name="Tampungan Tanggal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F01CABEB-4B00-4A32-923F-E84758BE55FD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id-ID" noProof="0" dirty="0"/>
          </a:p>
        </p:txBody>
      </p:sp>
      <p:sp>
        <p:nvSpPr>
          <p:cNvPr id="7" name="Placeholder Nomor Slide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id-ID" noProof="0" smtClean="0"/>
              <a:pPr/>
              <a:t>‹#›</a:t>
            </a:fld>
            <a:endParaRPr lang="id-ID" noProof="0" dirty="0"/>
          </a:p>
        </p:txBody>
      </p:sp>
      <p:sp>
        <p:nvSpPr>
          <p:cNvPr id="10" name="Persegi panjang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rsegi panjang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empat Penampung Judul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d-ID" noProof="0" dirty="0"/>
              <a:t>Klik untuk mengedit gaya judul Master</a:t>
            </a:r>
          </a:p>
        </p:txBody>
      </p:sp>
      <p:sp>
        <p:nvSpPr>
          <p:cNvPr id="3" name="Tempat Penampung Teks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d-ID" noProof="0" dirty="0"/>
              <a:t>Klik untuk mengedit gaya teks Master</a:t>
            </a:r>
          </a:p>
          <a:p>
            <a:pPr lvl="1" rtl="0"/>
            <a:r>
              <a:rPr lang="id-ID" noProof="0" dirty="0"/>
              <a:t>Tingkat kedua</a:t>
            </a:r>
          </a:p>
          <a:p>
            <a:pPr lvl="2" rtl="0"/>
            <a:r>
              <a:rPr lang="id-ID" noProof="0" dirty="0"/>
              <a:t>Tingkat ketiga</a:t>
            </a:r>
          </a:p>
          <a:p>
            <a:pPr lvl="3" rtl="0"/>
            <a:r>
              <a:rPr lang="id-ID" noProof="0" dirty="0"/>
              <a:t>Tingkat keempat</a:t>
            </a:r>
          </a:p>
          <a:p>
            <a:pPr lvl="4" rtl="0"/>
            <a:r>
              <a:rPr lang="id-ID" noProof="0" dirty="0"/>
              <a:t>Tingkat kelima</a:t>
            </a:r>
          </a:p>
        </p:txBody>
      </p:sp>
      <p:sp>
        <p:nvSpPr>
          <p:cNvPr id="4" name="Tampungan Tanggal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35D87D5-C199-4B51-8548-8D2AE001DA77}" type="datetime1">
              <a:rPr lang="id-ID" noProof="0" smtClean="0"/>
              <a:t>25/06/2023</a:t>
            </a:fld>
            <a:endParaRPr lang="id-ID" noProof="0" dirty="0"/>
          </a:p>
        </p:txBody>
      </p:sp>
      <p:sp>
        <p:nvSpPr>
          <p:cNvPr id="5" name="Tampungan Kaki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d-ID" noProof="0" dirty="0"/>
          </a:p>
        </p:txBody>
      </p:sp>
      <p:sp>
        <p:nvSpPr>
          <p:cNvPr id="6" name="Tempat Penampung Nomor Slide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id-ID" noProof="0" smtClean="0"/>
              <a:pPr/>
              <a:t>‹#›</a:t>
            </a:fld>
            <a:endParaRPr lang="id-ID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Persegi panjang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pic>
        <p:nvPicPr>
          <p:cNvPr id="5" name="Gambar 4" descr="lapisan sutra putih di latar belakang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Persegi panjang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en-US" dirty="0"/>
              <a:t>Material.edu</a:t>
            </a:r>
            <a:endParaRPr lang="id-ID" dirty="0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Oleh Valenta Abram Nugraha Putra</a:t>
            </a:r>
            <a:endParaRPr lang="id-ID" dirty="0"/>
          </a:p>
        </p:txBody>
      </p:sp>
      <p:sp>
        <p:nvSpPr>
          <p:cNvPr id="24" name="Persegi panjang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018EBC9-B14A-4967-F03E-203A8446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Artikel</a:t>
            </a:r>
            <a:endParaRPr lang="id-ID" dirty="0"/>
          </a:p>
        </p:txBody>
      </p:sp>
      <p:pic>
        <p:nvPicPr>
          <p:cNvPr id="4" name="Gambar 3" descr="Sebuah gambar berisi teks, cuplikan layar, Font, nomor&#10;&#10;Deskripsi dibuat secara otomatis">
            <a:extLst>
              <a:ext uri="{FF2B5EF4-FFF2-40B4-BE49-F238E27FC236}">
                <a16:creationId xmlns:a16="http://schemas.microsoft.com/office/drawing/2014/main" id="{7A0438E0-EAB0-BAFE-647D-F44E8A63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8" y="1824684"/>
            <a:ext cx="4363115" cy="2286000"/>
          </a:xfrm>
          <a:prstGeom prst="rect">
            <a:avLst/>
          </a:prstGeom>
        </p:spPr>
      </p:pic>
      <p:pic>
        <p:nvPicPr>
          <p:cNvPr id="8" name="Gambar 7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7E8CFF35-278B-76A3-FB66-89F70E38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083" y="1824684"/>
            <a:ext cx="4363115" cy="2286000"/>
          </a:xfrm>
          <a:prstGeom prst="rect">
            <a:avLst/>
          </a:prstGeom>
        </p:spPr>
      </p:pic>
      <p:pic>
        <p:nvPicPr>
          <p:cNvPr id="12" name="Gambar 11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2C1E8749-3BB1-809E-8A40-5F4CE942C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8" y="4222926"/>
            <a:ext cx="4363115" cy="2286000"/>
          </a:xfrm>
          <a:prstGeom prst="rect">
            <a:avLst/>
          </a:prstGeom>
        </p:spPr>
      </p:pic>
      <p:pic>
        <p:nvPicPr>
          <p:cNvPr id="14" name="Gambar 13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5C48C09E-44BA-35A8-7D7C-8E5979941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084" y="4222926"/>
            <a:ext cx="436311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9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018EBC9-B14A-4967-F03E-203A8446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</a:t>
            </a:r>
            <a:r>
              <a:rPr lang="en-US" dirty="0" err="1"/>
              <a:t>Kelas</a:t>
            </a:r>
            <a:endParaRPr lang="id-ID" dirty="0"/>
          </a:p>
        </p:txBody>
      </p:sp>
      <p:pic>
        <p:nvPicPr>
          <p:cNvPr id="5" name="Gambar 4" descr="Sebuah gambar berisi cuplikan layar, teks, putih, deasin&#10;&#10;Deskripsi dibuat secara otomatis">
            <a:extLst>
              <a:ext uri="{FF2B5EF4-FFF2-40B4-BE49-F238E27FC236}">
                <a16:creationId xmlns:a16="http://schemas.microsoft.com/office/drawing/2014/main" id="{D9C6446D-4774-6E86-F5E1-FBCA19A7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081" y="1824684"/>
            <a:ext cx="4363115" cy="2286000"/>
          </a:xfrm>
          <a:prstGeom prst="rect">
            <a:avLst/>
          </a:prstGeom>
        </p:spPr>
      </p:pic>
      <p:pic>
        <p:nvPicPr>
          <p:cNvPr id="7" name="Gambar 6" descr="Sebuah gambar berisi cuplikan layar, teks, deasin&#10;&#10;Deskripsi dibuat secara otomatis">
            <a:extLst>
              <a:ext uri="{FF2B5EF4-FFF2-40B4-BE49-F238E27FC236}">
                <a16:creationId xmlns:a16="http://schemas.microsoft.com/office/drawing/2014/main" id="{00F8D785-CBA3-49C2-C094-866E66E4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7" y="4222926"/>
            <a:ext cx="4363115" cy="2286000"/>
          </a:xfrm>
          <a:prstGeom prst="rect">
            <a:avLst/>
          </a:prstGeom>
        </p:spPr>
      </p:pic>
      <p:pic>
        <p:nvPicPr>
          <p:cNvPr id="10" name="Gambar 9" descr="Sebuah gambar berisi cuplikan layar, putih, teks, deasin&#10;&#10;Deskripsi dibuat secara otomatis">
            <a:extLst>
              <a:ext uri="{FF2B5EF4-FFF2-40B4-BE49-F238E27FC236}">
                <a16:creationId xmlns:a16="http://schemas.microsoft.com/office/drawing/2014/main" id="{F41C2598-05A5-1ACB-B23D-D778102BD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082" y="4222926"/>
            <a:ext cx="4363115" cy="2286000"/>
          </a:xfrm>
          <a:prstGeom prst="rect">
            <a:avLst/>
          </a:prstGeom>
        </p:spPr>
      </p:pic>
      <p:pic>
        <p:nvPicPr>
          <p:cNvPr id="13" name="Gambar 12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91CC2F87-8865-95C6-7EC6-F63F42EAF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797" y="1824684"/>
            <a:ext cx="436311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CD0510C-343A-40F8-8EDF-46450C6B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Fitur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Siswa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148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9892435-3DE9-2468-61D8-7FE75895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</a:t>
            </a:r>
            <a:r>
              <a:rPr lang="en-US" dirty="0" err="1"/>
              <a:t>Siswa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54B38755-3F78-5093-00A6-E3997C012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419" y="2103438"/>
            <a:ext cx="7505162" cy="3932237"/>
          </a:xfrm>
        </p:spPr>
      </p:pic>
    </p:spTree>
    <p:extLst>
      <p:ext uri="{BB962C8B-B14F-4D97-AF65-F5344CB8AC3E}">
        <p14:creationId xmlns:p14="http://schemas.microsoft.com/office/powerpoint/2010/main" val="328169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B8A2AE8-F67E-7DF6-ABAC-341AC37D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</a:t>
            </a:r>
            <a:r>
              <a:rPr lang="en-US" dirty="0" err="1"/>
              <a:t>Siswa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64DD1752-B09C-61C3-86E1-D8A506461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449" y="2103438"/>
            <a:ext cx="7761102" cy="3932237"/>
          </a:xfrm>
        </p:spPr>
      </p:pic>
    </p:spTree>
    <p:extLst>
      <p:ext uri="{BB962C8B-B14F-4D97-AF65-F5344CB8AC3E}">
        <p14:creationId xmlns:p14="http://schemas.microsoft.com/office/powerpoint/2010/main" val="322260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CD0510C-343A-40F8-8EDF-46450C6B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dirty="0" err="1"/>
              <a:t>Sekian</a:t>
            </a:r>
            <a:r>
              <a:rPr lang="en-US" dirty="0"/>
              <a:t> </a:t>
            </a:r>
            <a:r>
              <a:rPr lang="en-US" dirty="0" err="1"/>
              <a:t>Terimakasih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4362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541E5FA-C42C-1F87-BEA1-8F671C58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Deskripsi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07271C81-460C-7582-4C5F-3F2DFF359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Material.edu </a:t>
            </a:r>
            <a:r>
              <a:rPr lang="en-US" sz="2000" dirty="0" err="1"/>
              <a:t>adalah</a:t>
            </a:r>
            <a:r>
              <a:rPr lang="en-US" sz="2000" dirty="0"/>
              <a:t> website yang </a:t>
            </a:r>
            <a:r>
              <a:rPr lang="en-US" sz="2000" dirty="0" err="1"/>
              <a:t>menyediakan</a:t>
            </a:r>
            <a:r>
              <a:rPr lang="en-US" sz="2000" dirty="0"/>
              <a:t> </a:t>
            </a:r>
            <a:r>
              <a:rPr lang="en-US" sz="2000" dirty="0" err="1"/>
              <a:t>materi</a:t>
            </a:r>
            <a:r>
              <a:rPr lang="en-US" sz="2000" dirty="0"/>
              <a:t> </a:t>
            </a:r>
            <a:r>
              <a:rPr lang="en-US" sz="2000" dirty="0" err="1"/>
              <a:t>belajar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siswa</a:t>
            </a:r>
            <a:r>
              <a:rPr lang="en-US" sz="2000" dirty="0"/>
              <a:t>. </a:t>
            </a:r>
            <a:r>
              <a:rPr lang="en-US" sz="2000" dirty="0" err="1"/>
              <a:t>Materi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dibuat</a:t>
            </a:r>
            <a:r>
              <a:rPr lang="en-US" sz="2000" dirty="0"/>
              <a:t> oleh guru yang </a:t>
            </a:r>
            <a:r>
              <a:rPr lang="en-US" sz="2000" dirty="0" err="1"/>
              <a:t>berkompeten</a:t>
            </a:r>
            <a:r>
              <a:rPr lang="en-US" sz="2000" dirty="0"/>
              <a:t> di </a:t>
            </a:r>
            <a:r>
              <a:rPr lang="en-US" sz="2000" dirty="0" err="1"/>
              <a:t>bidangnya</a:t>
            </a:r>
            <a:r>
              <a:rPr lang="en-US" sz="2000" dirty="0"/>
              <a:t>,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integrasi</a:t>
            </a:r>
            <a:r>
              <a:rPr lang="en-US" sz="2000" dirty="0"/>
              <a:t> AI(Artificial Intelligence)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mempermudah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materi</a:t>
            </a:r>
            <a:r>
              <a:rPr lang="en-US" sz="2000" dirty="0"/>
              <a:t>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Pada dashboard </a:t>
            </a:r>
            <a:r>
              <a:rPr lang="en-US" sz="2000" dirty="0" err="1"/>
              <a:t>siswa</a:t>
            </a:r>
            <a:r>
              <a:rPr lang="en-US" sz="2000" dirty="0"/>
              <a:t>, para </a:t>
            </a:r>
            <a:r>
              <a:rPr lang="en-US" sz="2000" dirty="0" err="1"/>
              <a:t>siswa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materi</a:t>
            </a:r>
            <a:r>
              <a:rPr lang="en-US" sz="2000" dirty="0"/>
              <a:t>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dibuat</a:t>
            </a:r>
            <a:r>
              <a:rPr lang="en-US" sz="2000" dirty="0"/>
              <a:t> oleh guru </a:t>
            </a:r>
            <a:r>
              <a:rPr lang="en-US" sz="2000" dirty="0" err="1"/>
              <a:t>berdasar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yang </a:t>
            </a:r>
            <a:r>
              <a:rPr lang="en-US" sz="2000" dirty="0" err="1"/>
              <a:t>dituju</a:t>
            </a:r>
            <a:r>
              <a:rPr lang="en-US" sz="2000" dirty="0"/>
              <a:t>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77276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BB1196E-1775-758E-FA5F-15A15708B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Teknologi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8AEC966-9752-CC6A-B099-A6741C35B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Projek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Laravel 9 </a:t>
            </a:r>
            <a:r>
              <a:rPr lang="en-US" sz="2000" dirty="0" err="1"/>
              <a:t>untuk</a:t>
            </a:r>
            <a:r>
              <a:rPr lang="en-US" sz="2000" dirty="0"/>
              <a:t> back-end, </a:t>
            </a:r>
            <a:r>
              <a:rPr lang="en-US" sz="2000" dirty="0" err="1"/>
              <a:t>serta</a:t>
            </a:r>
            <a:r>
              <a:rPr lang="en-US" sz="2000" dirty="0"/>
              <a:t> Laravel Blade </a:t>
            </a:r>
            <a:r>
              <a:rPr lang="en-US" sz="2000" dirty="0" err="1"/>
              <a:t>untuk</a:t>
            </a:r>
            <a:r>
              <a:rPr lang="en-US" sz="2000" dirty="0"/>
              <a:t> front-end </a:t>
            </a:r>
            <a:r>
              <a:rPr lang="en-US" sz="2000" dirty="0" err="1"/>
              <a:t>sederhana</a:t>
            </a:r>
            <a:r>
              <a:rPr lang="en-US" sz="2000" dirty="0"/>
              <a:t>. MySQL </a:t>
            </a:r>
            <a:r>
              <a:rPr lang="en-US" sz="2000" dirty="0" err="1"/>
              <a:t>sebagai</a:t>
            </a:r>
            <a:r>
              <a:rPr lang="en-US" sz="2000" dirty="0"/>
              <a:t> Database.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ViteJs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build tool. Dan Visual Studio Code </a:t>
            </a:r>
            <a:r>
              <a:rPr lang="en-US" sz="2000" dirty="0" err="1"/>
              <a:t>sebagai</a:t>
            </a:r>
            <a:r>
              <a:rPr lang="en-US" sz="2000" dirty="0"/>
              <a:t> IDE.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401151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13BBCC6-CDB4-C06E-1AC5-89BD0168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Home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C774250B-533D-06B0-2534-779C73AC3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419" y="2103438"/>
            <a:ext cx="7505162" cy="3932237"/>
          </a:xfrm>
        </p:spPr>
      </p:pic>
    </p:spTree>
    <p:extLst>
      <p:ext uri="{BB962C8B-B14F-4D97-AF65-F5344CB8AC3E}">
        <p14:creationId xmlns:p14="http://schemas.microsoft.com/office/powerpoint/2010/main" val="52105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CD0510C-343A-40F8-8EDF-46450C6B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Fitur </a:t>
            </a:r>
            <a:r>
              <a:rPr lang="en-US" dirty="0" err="1"/>
              <a:t>untuk</a:t>
            </a:r>
            <a:r>
              <a:rPr lang="en-US" dirty="0"/>
              <a:t> Guru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513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393F664-F9BB-EF9A-B032-2165D16F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Guru</a:t>
            </a:r>
            <a:endParaRPr lang="id-ID" dirty="0"/>
          </a:p>
        </p:txBody>
      </p:sp>
      <p:pic>
        <p:nvPicPr>
          <p:cNvPr id="5" name="Tampungan Konten 4" descr="Sebuah gambar berisi cuplikan layar, teks, Persegi, garis&#10;&#10;Deskripsi dibuat secara otomatis">
            <a:extLst>
              <a:ext uri="{FF2B5EF4-FFF2-40B4-BE49-F238E27FC236}">
                <a16:creationId xmlns:a16="http://schemas.microsoft.com/office/drawing/2014/main" id="{4296D850-FD3A-614F-FDF8-09DDA9B5F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419" y="2103438"/>
            <a:ext cx="7505162" cy="3932237"/>
          </a:xfrm>
        </p:spPr>
      </p:pic>
    </p:spTree>
    <p:extLst>
      <p:ext uri="{BB962C8B-B14F-4D97-AF65-F5344CB8AC3E}">
        <p14:creationId xmlns:p14="http://schemas.microsoft.com/office/powerpoint/2010/main" val="220593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44A3E9B-CF2E-4FC8-D7BA-DDB24953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Guru</a:t>
            </a:r>
            <a:endParaRPr lang="id-ID" dirty="0"/>
          </a:p>
        </p:txBody>
      </p:sp>
      <p:pic>
        <p:nvPicPr>
          <p:cNvPr id="5" name="Tampungan Konten 4" descr="Sebuah gambar berisi teks, cuplikan layar, Font, nomor&#10;&#10;Deskripsi dibuat secara otomatis">
            <a:extLst>
              <a:ext uri="{FF2B5EF4-FFF2-40B4-BE49-F238E27FC236}">
                <a16:creationId xmlns:a16="http://schemas.microsoft.com/office/drawing/2014/main" id="{45186C70-C23C-807B-EED5-CB13B41E6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449" y="2103438"/>
            <a:ext cx="7761102" cy="3932237"/>
          </a:xfrm>
        </p:spPr>
      </p:pic>
    </p:spTree>
    <p:extLst>
      <p:ext uri="{BB962C8B-B14F-4D97-AF65-F5344CB8AC3E}">
        <p14:creationId xmlns:p14="http://schemas.microsoft.com/office/powerpoint/2010/main" val="108955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89FC317-B77D-C8E5-C73C-7D707854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Guru</a:t>
            </a:r>
            <a:endParaRPr lang="id-ID" dirty="0"/>
          </a:p>
        </p:txBody>
      </p:sp>
      <p:pic>
        <p:nvPicPr>
          <p:cNvPr id="5" name="Tampungan Konten 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FB786F07-5B9E-6CF6-F5AE-14475BA9C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591" y="1855290"/>
            <a:ext cx="4364325" cy="2286635"/>
          </a:xfrm>
        </p:spPr>
      </p:pic>
      <p:pic>
        <p:nvPicPr>
          <p:cNvPr id="7" name="Gambar 6" descr="Sebuah gambar berisi teks, cuplikan layar, deasin&#10;&#10;Deskripsi dibuat secara otomatis">
            <a:extLst>
              <a:ext uri="{FF2B5EF4-FFF2-40B4-BE49-F238E27FC236}">
                <a16:creationId xmlns:a16="http://schemas.microsoft.com/office/drawing/2014/main" id="{37F0BFCD-B049-9AA8-C474-C24AD986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085" y="1855925"/>
            <a:ext cx="4363115" cy="2286000"/>
          </a:xfrm>
          <a:prstGeom prst="rect">
            <a:avLst/>
          </a:prstGeom>
        </p:spPr>
      </p:pic>
      <p:pic>
        <p:nvPicPr>
          <p:cNvPr id="9" name="Gambar 8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508ED866-743C-7C3F-DCFB-408B2C666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085" y="4211621"/>
            <a:ext cx="4363116" cy="2286000"/>
          </a:xfrm>
          <a:prstGeom prst="rect">
            <a:avLst/>
          </a:prstGeom>
        </p:spPr>
      </p:pic>
      <p:pic>
        <p:nvPicPr>
          <p:cNvPr id="11" name="Gambar 10" descr="Sebuah gambar berisi teks, cuplikan layar, nomor, garis&#10;&#10;Deskripsi dibuat secara otomatis">
            <a:extLst>
              <a:ext uri="{FF2B5EF4-FFF2-40B4-BE49-F238E27FC236}">
                <a16:creationId xmlns:a16="http://schemas.microsoft.com/office/drawing/2014/main" id="{97A2FEC3-1273-D385-ECAA-E9519CCA3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1" y="4211621"/>
            <a:ext cx="436311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3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018EBC9-B14A-4967-F03E-203A8446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</a:t>
            </a:r>
            <a:r>
              <a:rPr lang="en-US" dirty="0" err="1"/>
              <a:t>Siswa</a:t>
            </a:r>
            <a:endParaRPr lang="id-ID" dirty="0"/>
          </a:p>
        </p:txBody>
      </p:sp>
      <p:pic>
        <p:nvPicPr>
          <p:cNvPr id="5" name="Tampungan Konten 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28353E2D-3CF1-2FAD-9CDD-A58BE956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084" y="1824684"/>
            <a:ext cx="4363115" cy="2286000"/>
          </a:xfrm>
        </p:spPr>
      </p:pic>
      <p:pic>
        <p:nvPicPr>
          <p:cNvPr id="7" name="Gambar 6" descr="Sebuah gambar berisi teks, cuplikan layar, Font, deasin&#10;&#10;Deskripsi dibuat secara otomatis">
            <a:extLst>
              <a:ext uri="{FF2B5EF4-FFF2-40B4-BE49-F238E27FC236}">
                <a16:creationId xmlns:a16="http://schemas.microsoft.com/office/drawing/2014/main" id="{968BCCD1-C6F6-8AEC-DE11-8C5CC709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4222926"/>
            <a:ext cx="4363115" cy="2286000"/>
          </a:xfrm>
          <a:prstGeom prst="rect">
            <a:avLst/>
          </a:prstGeom>
        </p:spPr>
      </p:pic>
      <p:pic>
        <p:nvPicPr>
          <p:cNvPr id="9" name="Gambar 8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B7BFF9ED-75E2-AF55-073D-E26E57D50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085" y="4221324"/>
            <a:ext cx="4363115" cy="2286000"/>
          </a:xfrm>
          <a:prstGeom prst="rect">
            <a:avLst/>
          </a:prstGeom>
        </p:spPr>
      </p:pic>
      <p:pic>
        <p:nvPicPr>
          <p:cNvPr id="11" name="Gambar 10" descr="Sebuah gambar berisi teks, cuplikan layar, nomor, garis&#10;&#10;Deskripsi dibuat secara otomatis">
            <a:extLst>
              <a:ext uri="{FF2B5EF4-FFF2-40B4-BE49-F238E27FC236}">
                <a16:creationId xmlns:a16="http://schemas.microsoft.com/office/drawing/2014/main" id="{82D05D4D-206D-61B2-7457-7E274F342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799" y="1824684"/>
            <a:ext cx="436311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45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01_TF78757031.potx" id="{D29BF154-93F8-44FC-A966-6AE8E48FF247}" vid="{69DBE201-E97C-4ABB-AEAF-80A03D8BABA1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Desain Savon</Template>
  <TotalTime>16</TotalTime>
  <Words>125</Words>
  <Application>Microsoft Office PowerPoint</Application>
  <PresentationFormat>Layar Lebar</PresentationFormat>
  <Paragraphs>19</Paragraphs>
  <Slides>15</Slides>
  <Notes>1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15</vt:i4>
      </vt:variant>
    </vt:vector>
  </HeadingPairs>
  <TitlesOfParts>
    <vt:vector size="19" baseType="lpstr">
      <vt:lpstr>Calibri</vt:lpstr>
      <vt:lpstr>Century Gothic</vt:lpstr>
      <vt:lpstr>Garamond</vt:lpstr>
      <vt:lpstr>Savon</vt:lpstr>
      <vt:lpstr>Material.edu</vt:lpstr>
      <vt:lpstr>Deskripsi</vt:lpstr>
      <vt:lpstr>Teknologi</vt:lpstr>
      <vt:lpstr>Tampilan Home</vt:lpstr>
      <vt:lpstr>Fitur untuk Guru</vt:lpstr>
      <vt:lpstr>Login Guru</vt:lpstr>
      <vt:lpstr>Dashboard Guru</vt:lpstr>
      <vt:lpstr>CRUD Guru</vt:lpstr>
      <vt:lpstr>CRUD Siswa</vt:lpstr>
      <vt:lpstr>CRUD Artikel</vt:lpstr>
      <vt:lpstr>CRUD Kelas</vt:lpstr>
      <vt:lpstr>Fitur untuk Siswa</vt:lpstr>
      <vt:lpstr>Login Siswa</vt:lpstr>
      <vt:lpstr>Dashboard Siswa</vt:lpstr>
      <vt:lpstr>Sekian Terimakasih.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Material.edu</dc:title>
  <dc:creator>Valenta Abram Nugraha Putra</dc:creator>
  <cp:lastModifiedBy>Valenta Abram Nugraha Putra</cp:lastModifiedBy>
  <cp:revision>1</cp:revision>
  <dcterms:created xsi:type="dcterms:W3CDTF">2023-06-25T01:01:07Z</dcterms:created>
  <dcterms:modified xsi:type="dcterms:W3CDTF">2023-06-25T01:17:57Z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